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6" r:id="rId3"/>
    <p:sldId id="278" r:id="rId4"/>
    <p:sldId id="293" r:id="rId5"/>
    <p:sldId id="294" r:id="rId6"/>
    <p:sldId id="277" r:id="rId7"/>
    <p:sldId id="284" r:id="rId8"/>
    <p:sldId id="280" r:id="rId9"/>
    <p:sldId id="281" r:id="rId10"/>
    <p:sldId id="286" r:id="rId11"/>
    <p:sldId id="291" r:id="rId12"/>
    <p:sldId id="282" r:id="rId13"/>
    <p:sldId id="295" r:id="rId14"/>
    <p:sldId id="285" r:id="rId15"/>
    <p:sldId id="287" r:id="rId16"/>
    <p:sldId id="283" r:id="rId17"/>
    <p:sldId id="290" r:id="rId18"/>
    <p:sldId id="296" r:id="rId19"/>
    <p:sldId id="289" r:id="rId20"/>
    <p:sldId id="292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BFD"/>
    <a:srgbClr val="FDE7E7"/>
    <a:srgbClr val="FACECE"/>
    <a:srgbClr val="FFFFAB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B025F-1FDF-40B9-9EB8-8807D277B948}" v="14" dt="2021-09-18T15:54:14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ne Elmuccio" userId="5323f0d9734d1895" providerId="LiveId" clId="{E27B025F-1FDF-40B9-9EB8-8807D277B948}"/>
    <pc:docChg chg="undo custSel addSld delSld modSld sldOrd">
      <pc:chgData name="Jeanne Elmuccio" userId="5323f0d9734d1895" providerId="LiveId" clId="{E27B025F-1FDF-40B9-9EB8-8807D277B948}" dt="2021-09-18T17:57:09.201" v="160" actId="47"/>
      <pc:docMkLst>
        <pc:docMk/>
      </pc:docMkLst>
      <pc:sldChg chg="del">
        <pc:chgData name="Jeanne Elmuccio" userId="5323f0d9734d1895" providerId="LiveId" clId="{E27B025F-1FDF-40B9-9EB8-8807D277B948}" dt="2021-09-18T02:25:09.058" v="63" actId="47"/>
        <pc:sldMkLst>
          <pc:docMk/>
          <pc:sldMk cId="2451609467" sldId="266"/>
        </pc:sldMkLst>
      </pc:sldChg>
      <pc:sldChg chg="modTransition">
        <pc:chgData name="Jeanne Elmuccio" userId="5323f0d9734d1895" providerId="LiveId" clId="{E27B025F-1FDF-40B9-9EB8-8807D277B948}" dt="2021-09-18T15:33:13.168" v="127"/>
        <pc:sldMkLst>
          <pc:docMk/>
          <pc:sldMk cId="477094315" sldId="267"/>
        </pc:sldMkLst>
      </pc:sldChg>
      <pc:sldChg chg="del">
        <pc:chgData name="Jeanne Elmuccio" userId="5323f0d9734d1895" providerId="LiveId" clId="{E27B025F-1FDF-40B9-9EB8-8807D277B948}" dt="2021-09-18T02:25:09.058" v="63" actId="47"/>
        <pc:sldMkLst>
          <pc:docMk/>
          <pc:sldMk cId="1388199676" sldId="268"/>
        </pc:sldMkLst>
      </pc:sldChg>
      <pc:sldChg chg="del">
        <pc:chgData name="Jeanne Elmuccio" userId="5323f0d9734d1895" providerId="LiveId" clId="{E27B025F-1FDF-40B9-9EB8-8807D277B948}" dt="2021-09-18T02:25:12.060" v="64" actId="47"/>
        <pc:sldMkLst>
          <pc:docMk/>
          <pc:sldMk cId="399161874" sldId="269"/>
        </pc:sldMkLst>
      </pc:sldChg>
      <pc:sldChg chg="del">
        <pc:chgData name="Jeanne Elmuccio" userId="5323f0d9734d1895" providerId="LiveId" clId="{E27B025F-1FDF-40B9-9EB8-8807D277B948}" dt="2021-09-18T02:25:12.060" v="64" actId="47"/>
        <pc:sldMkLst>
          <pc:docMk/>
          <pc:sldMk cId="525852861" sldId="270"/>
        </pc:sldMkLst>
      </pc:sldChg>
      <pc:sldChg chg="del">
        <pc:chgData name="Jeanne Elmuccio" userId="5323f0d9734d1895" providerId="LiveId" clId="{E27B025F-1FDF-40B9-9EB8-8807D277B948}" dt="2021-09-18T02:25:09.058" v="63" actId="47"/>
        <pc:sldMkLst>
          <pc:docMk/>
          <pc:sldMk cId="1442625367" sldId="272"/>
        </pc:sldMkLst>
      </pc:sldChg>
      <pc:sldChg chg="modSp mod modTransition">
        <pc:chgData name="Jeanne Elmuccio" userId="5323f0d9734d1895" providerId="LiveId" clId="{E27B025F-1FDF-40B9-9EB8-8807D277B948}" dt="2021-09-18T15:33:13.168" v="127"/>
        <pc:sldMkLst>
          <pc:docMk/>
          <pc:sldMk cId="1042726229" sldId="276"/>
        </pc:sldMkLst>
        <pc:spChg chg="mod">
          <ac:chgData name="Jeanne Elmuccio" userId="5323f0d9734d1895" providerId="LiveId" clId="{E27B025F-1FDF-40B9-9EB8-8807D277B948}" dt="2021-09-18T11:59:03.217" v="79" actId="20577"/>
          <ac:spMkLst>
            <pc:docMk/>
            <pc:sldMk cId="1042726229" sldId="276"/>
            <ac:spMk id="2" creationId="{6D14A606-922A-4358-9C38-84E975B1F535}"/>
          </ac:spMkLst>
        </pc:spChg>
      </pc:sldChg>
      <pc:sldChg chg="modTransition">
        <pc:chgData name="Jeanne Elmuccio" userId="5323f0d9734d1895" providerId="LiveId" clId="{E27B025F-1FDF-40B9-9EB8-8807D277B948}" dt="2021-09-18T15:33:13.168" v="127"/>
        <pc:sldMkLst>
          <pc:docMk/>
          <pc:sldMk cId="3170391239" sldId="277"/>
        </pc:sldMkLst>
      </pc:sldChg>
      <pc:sldChg chg="modSp mod modTransition">
        <pc:chgData name="Jeanne Elmuccio" userId="5323f0d9734d1895" providerId="LiveId" clId="{E27B025F-1FDF-40B9-9EB8-8807D277B948}" dt="2021-09-18T15:33:13.168" v="127"/>
        <pc:sldMkLst>
          <pc:docMk/>
          <pc:sldMk cId="3387034730" sldId="278"/>
        </pc:sldMkLst>
        <pc:spChg chg="mod">
          <ac:chgData name="Jeanne Elmuccio" userId="5323f0d9734d1895" providerId="LiveId" clId="{E27B025F-1FDF-40B9-9EB8-8807D277B948}" dt="2021-09-18T11:59:31.057" v="80" actId="113"/>
          <ac:spMkLst>
            <pc:docMk/>
            <pc:sldMk cId="3387034730" sldId="278"/>
            <ac:spMk id="5" creationId="{C7A8FD98-7D1F-433F-B8D3-F276ED5341BE}"/>
          </ac:spMkLst>
        </pc:spChg>
        <pc:spChg chg="mod">
          <ac:chgData name="Jeanne Elmuccio" userId="5323f0d9734d1895" providerId="LiveId" clId="{E27B025F-1FDF-40B9-9EB8-8807D277B948}" dt="2021-09-18T12:00:23.111" v="111" actId="6549"/>
          <ac:spMkLst>
            <pc:docMk/>
            <pc:sldMk cId="3387034730" sldId="278"/>
            <ac:spMk id="6" creationId="{BB487C1F-C20D-48F8-A48F-B17610DFE691}"/>
          </ac:spMkLst>
        </pc:spChg>
        <pc:picChg chg="mod">
          <ac:chgData name="Jeanne Elmuccio" userId="5323f0d9734d1895" providerId="LiveId" clId="{E27B025F-1FDF-40B9-9EB8-8807D277B948}" dt="2021-09-18T02:06:17.702" v="18" actId="1076"/>
          <ac:picMkLst>
            <pc:docMk/>
            <pc:sldMk cId="3387034730" sldId="278"/>
            <ac:picMk id="4" creationId="{BD52F4E2-DFAA-451C-9461-7F173128DE35}"/>
          </ac:picMkLst>
        </pc:picChg>
      </pc:sldChg>
      <pc:sldChg chg="modSp add del mod ord modTransition">
        <pc:chgData name="Jeanne Elmuccio" userId="5323f0d9734d1895" providerId="LiveId" clId="{E27B025F-1FDF-40B9-9EB8-8807D277B948}" dt="2021-09-18T17:57:09.201" v="160" actId="47"/>
        <pc:sldMkLst>
          <pc:docMk/>
          <pc:sldMk cId="2551295819" sldId="279"/>
        </pc:sldMkLst>
        <pc:spChg chg="mod">
          <ac:chgData name="Jeanne Elmuccio" userId="5323f0d9734d1895" providerId="LiveId" clId="{E27B025F-1FDF-40B9-9EB8-8807D277B948}" dt="2021-09-18T02:11:28.337" v="33" actId="113"/>
          <ac:spMkLst>
            <pc:docMk/>
            <pc:sldMk cId="2551295819" sldId="279"/>
            <ac:spMk id="5" creationId="{9DBD3326-666F-4411-95E0-690CC4362D3A}"/>
          </ac:spMkLst>
        </pc:spChg>
      </pc:sldChg>
      <pc:sldChg chg="modTransition">
        <pc:chgData name="Jeanne Elmuccio" userId="5323f0d9734d1895" providerId="LiveId" clId="{E27B025F-1FDF-40B9-9EB8-8807D277B948}" dt="2021-09-18T15:33:13.168" v="127"/>
        <pc:sldMkLst>
          <pc:docMk/>
          <pc:sldMk cId="1491480467" sldId="280"/>
        </pc:sldMkLst>
      </pc:sldChg>
      <pc:sldChg chg="modTransition">
        <pc:chgData name="Jeanne Elmuccio" userId="5323f0d9734d1895" providerId="LiveId" clId="{E27B025F-1FDF-40B9-9EB8-8807D277B948}" dt="2021-09-18T15:33:13.168" v="127"/>
        <pc:sldMkLst>
          <pc:docMk/>
          <pc:sldMk cId="3989946120" sldId="281"/>
        </pc:sldMkLst>
      </pc:sldChg>
      <pc:sldChg chg="addSp modSp modTransition">
        <pc:chgData name="Jeanne Elmuccio" userId="5323f0d9734d1895" providerId="LiveId" clId="{E27B025F-1FDF-40B9-9EB8-8807D277B948}" dt="2021-09-18T15:51:02.173" v="129"/>
        <pc:sldMkLst>
          <pc:docMk/>
          <pc:sldMk cId="2265790491" sldId="282"/>
        </pc:sldMkLst>
        <pc:picChg chg="add mod">
          <ac:chgData name="Jeanne Elmuccio" userId="5323f0d9734d1895" providerId="LiveId" clId="{E27B025F-1FDF-40B9-9EB8-8807D277B948}" dt="2021-09-18T15:51:02.173" v="129"/>
          <ac:picMkLst>
            <pc:docMk/>
            <pc:sldMk cId="2265790491" sldId="282"/>
            <ac:picMk id="6" creationId="{DD1719A7-49C3-4BFA-AB27-175E25D376D0}"/>
          </ac:picMkLst>
        </pc:picChg>
      </pc:sldChg>
      <pc:sldChg chg="modTransition">
        <pc:chgData name="Jeanne Elmuccio" userId="5323f0d9734d1895" providerId="LiveId" clId="{E27B025F-1FDF-40B9-9EB8-8807D277B948}" dt="2021-09-18T15:33:13.168" v="127"/>
        <pc:sldMkLst>
          <pc:docMk/>
          <pc:sldMk cId="1568520727" sldId="283"/>
        </pc:sldMkLst>
      </pc:sldChg>
      <pc:sldChg chg="modSp mod modTransition">
        <pc:chgData name="Jeanne Elmuccio" userId="5323f0d9734d1895" providerId="LiveId" clId="{E27B025F-1FDF-40B9-9EB8-8807D277B948}" dt="2021-09-18T15:33:13.168" v="127"/>
        <pc:sldMkLst>
          <pc:docMk/>
          <pc:sldMk cId="792558646" sldId="284"/>
        </pc:sldMkLst>
        <pc:spChg chg="mod">
          <ac:chgData name="Jeanne Elmuccio" userId="5323f0d9734d1895" providerId="LiveId" clId="{E27B025F-1FDF-40B9-9EB8-8807D277B948}" dt="2021-09-18T12:00:57.982" v="114" actId="20577"/>
          <ac:spMkLst>
            <pc:docMk/>
            <pc:sldMk cId="792558646" sldId="284"/>
            <ac:spMk id="5" creationId="{9DBD3326-666F-4411-95E0-690CC4362D3A}"/>
          </ac:spMkLst>
        </pc:spChg>
      </pc:sldChg>
      <pc:sldChg chg="modSp mod modTransition">
        <pc:chgData name="Jeanne Elmuccio" userId="5323f0d9734d1895" providerId="LiveId" clId="{E27B025F-1FDF-40B9-9EB8-8807D277B948}" dt="2021-09-18T15:33:13.168" v="127"/>
        <pc:sldMkLst>
          <pc:docMk/>
          <pc:sldMk cId="31775313" sldId="285"/>
        </pc:sldMkLst>
        <pc:spChg chg="mod">
          <ac:chgData name="Jeanne Elmuccio" userId="5323f0d9734d1895" providerId="LiveId" clId="{E27B025F-1FDF-40B9-9EB8-8807D277B948}" dt="2021-09-18T11:57:26.461" v="70" actId="113"/>
          <ac:spMkLst>
            <pc:docMk/>
            <pc:sldMk cId="31775313" sldId="285"/>
            <ac:spMk id="5" creationId="{BFEEB362-1ABD-415F-B959-A6EE5F0F08B9}"/>
          </ac:spMkLst>
        </pc:spChg>
      </pc:sldChg>
      <pc:sldChg chg="modSp mod modTransition">
        <pc:chgData name="Jeanne Elmuccio" userId="5323f0d9734d1895" providerId="LiveId" clId="{E27B025F-1FDF-40B9-9EB8-8807D277B948}" dt="2021-09-18T15:33:13.168" v="127"/>
        <pc:sldMkLst>
          <pc:docMk/>
          <pc:sldMk cId="1951325083" sldId="286"/>
        </pc:sldMkLst>
        <pc:spChg chg="mod">
          <ac:chgData name="Jeanne Elmuccio" userId="5323f0d9734d1895" providerId="LiveId" clId="{E27B025F-1FDF-40B9-9EB8-8807D277B948}" dt="2021-09-18T11:57:13.311" v="69" actId="113"/>
          <ac:spMkLst>
            <pc:docMk/>
            <pc:sldMk cId="1951325083" sldId="286"/>
            <ac:spMk id="5" creationId="{E9213424-6DC2-45EA-84C1-A53B0BD13CAA}"/>
          </ac:spMkLst>
        </pc:spChg>
      </pc:sldChg>
      <pc:sldChg chg="modTransition">
        <pc:chgData name="Jeanne Elmuccio" userId="5323f0d9734d1895" providerId="LiveId" clId="{E27B025F-1FDF-40B9-9EB8-8807D277B948}" dt="2021-09-18T15:33:13.168" v="127"/>
        <pc:sldMkLst>
          <pc:docMk/>
          <pc:sldMk cId="2668366976" sldId="287"/>
        </pc:sldMkLst>
      </pc:sldChg>
      <pc:sldChg chg="del">
        <pc:chgData name="Jeanne Elmuccio" userId="5323f0d9734d1895" providerId="LiveId" clId="{E27B025F-1FDF-40B9-9EB8-8807D277B948}" dt="2021-09-18T02:25:09.058" v="63" actId="47"/>
        <pc:sldMkLst>
          <pc:docMk/>
          <pc:sldMk cId="2745050194" sldId="288"/>
        </pc:sldMkLst>
      </pc:sldChg>
      <pc:sldChg chg="modSp mod modTransition">
        <pc:chgData name="Jeanne Elmuccio" userId="5323f0d9734d1895" providerId="LiveId" clId="{E27B025F-1FDF-40B9-9EB8-8807D277B948}" dt="2021-09-18T15:33:13.168" v="127"/>
        <pc:sldMkLst>
          <pc:docMk/>
          <pc:sldMk cId="2204677725" sldId="289"/>
        </pc:sldMkLst>
        <pc:spChg chg="mod">
          <ac:chgData name="Jeanne Elmuccio" userId="5323f0d9734d1895" providerId="LiveId" clId="{E27B025F-1FDF-40B9-9EB8-8807D277B948}" dt="2021-09-18T11:58:23.721" v="77" actId="1076"/>
          <ac:spMkLst>
            <pc:docMk/>
            <pc:sldMk cId="2204677725" sldId="289"/>
            <ac:spMk id="7" creationId="{2BCA9BB9-BF81-4751-872C-1A82FC05FFA6}"/>
          </ac:spMkLst>
        </pc:spChg>
      </pc:sldChg>
      <pc:sldChg chg="modSp mod modTransition">
        <pc:chgData name="Jeanne Elmuccio" userId="5323f0d9734d1895" providerId="LiveId" clId="{E27B025F-1FDF-40B9-9EB8-8807D277B948}" dt="2021-09-18T15:33:13.168" v="127"/>
        <pc:sldMkLst>
          <pc:docMk/>
          <pc:sldMk cId="2738536285" sldId="290"/>
        </pc:sldMkLst>
        <pc:spChg chg="mod">
          <ac:chgData name="Jeanne Elmuccio" userId="5323f0d9734d1895" providerId="LiveId" clId="{E27B025F-1FDF-40B9-9EB8-8807D277B948}" dt="2021-09-18T11:57:56.639" v="74" actId="20577"/>
          <ac:spMkLst>
            <pc:docMk/>
            <pc:sldMk cId="2738536285" sldId="290"/>
            <ac:spMk id="5" creationId="{EEAB2AB7-46E2-407B-97DA-5529526965BA}"/>
          </ac:spMkLst>
        </pc:spChg>
      </pc:sldChg>
      <pc:sldChg chg="addSp delSp modSp mod ord modTransition">
        <pc:chgData name="Jeanne Elmuccio" userId="5323f0d9734d1895" providerId="LiveId" clId="{E27B025F-1FDF-40B9-9EB8-8807D277B948}" dt="2021-09-18T15:33:13.168" v="127"/>
        <pc:sldMkLst>
          <pc:docMk/>
          <pc:sldMk cId="3263708440" sldId="291"/>
        </pc:sldMkLst>
        <pc:picChg chg="add mod">
          <ac:chgData name="Jeanne Elmuccio" userId="5323f0d9734d1895" providerId="LiveId" clId="{E27B025F-1FDF-40B9-9EB8-8807D277B948}" dt="2021-09-18T02:23:22.717" v="54" actId="1076"/>
          <ac:picMkLst>
            <pc:docMk/>
            <pc:sldMk cId="3263708440" sldId="291"/>
            <ac:picMk id="3" creationId="{233C9AD4-14FC-44C3-82EF-42113A374811}"/>
          </ac:picMkLst>
        </pc:picChg>
        <pc:picChg chg="add mod">
          <ac:chgData name="Jeanne Elmuccio" userId="5323f0d9734d1895" providerId="LiveId" clId="{E27B025F-1FDF-40B9-9EB8-8807D277B948}" dt="2021-09-18T11:56:41.718" v="68" actId="1076"/>
          <ac:picMkLst>
            <pc:docMk/>
            <pc:sldMk cId="3263708440" sldId="291"/>
            <ac:picMk id="5" creationId="{AFC4EBBF-9DA0-4161-8C3A-2FBB62A1C57D}"/>
          </ac:picMkLst>
        </pc:picChg>
        <pc:picChg chg="add del mod">
          <ac:chgData name="Jeanne Elmuccio" userId="5323f0d9734d1895" providerId="LiveId" clId="{E27B025F-1FDF-40B9-9EB8-8807D277B948}" dt="2021-09-18T11:56:31.150" v="65" actId="478"/>
          <ac:picMkLst>
            <pc:docMk/>
            <pc:sldMk cId="3263708440" sldId="291"/>
            <ac:picMk id="6" creationId="{3A90CE09-C1B5-4D52-9BFA-3D0A970755D4}"/>
          </ac:picMkLst>
        </pc:picChg>
      </pc:sldChg>
      <pc:sldChg chg="addSp delSp modSp mod modTransition">
        <pc:chgData name="Jeanne Elmuccio" userId="5323f0d9734d1895" providerId="LiveId" clId="{E27B025F-1FDF-40B9-9EB8-8807D277B948}" dt="2021-09-18T15:53:41.575" v="152"/>
        <pc:sldMkLst>
          <pc:docMk/>
          <pc:sldMk cId="2193212812" sldId="292"/>
        </pc:sldMkLst>
        <pc:spChg chg="add del mod">
          <ac:chgData name="Jeanne Elmuccio" userId="5323f0d9734d1895" providerId="LiveId" clId="{E27B025F-1FDF-40B9-9EB8-8807D277B948}" dt="2021-09-18T15:53:06.320" v="146" actId="478"/>
          <ac:spMkLst>
            <pc:docMk/>
            <pc:sldMk cId="2193212812" sldId="292"/>
            <ac:spMk id="2" creationId="{1B07716E-371A-4028-B34A-E9F7BDFE72E0}"/>
          </ac:spMkLst>
        </pc:spChg>
        <pc:picChg chg="add mod">
          <ac:chgData name="Jeanne Elmuccio" userId="5323f0d9734d1895" providerId="LiveId" clId="{E27B025F-1FDF-40B9-9EB8-8807D277B948}" dt="2021-09-18T15:53:41.575" v="152"/>
          <ac:picMkLst>
            <pc:docMk/>
            <pc:sldMk cId="2193212812" sldId="292"/>
            <ac:picMk id="5" creationId="{7A95DDFB-4DF8-4A73-9F5F-5A9F415E0676}"/>
          </ac:picMkLst>
        </pc:picChg>
      </pc:sldChg>
      <pc:sldChg chg="modTransition">
        <pc:chgData name="Jeanne Elmuccio" userId="5323f0d9734d1895" providerId="LiveId" clId="{E27B025F-1FDF-40B9-9EB8-8807D277B948}" dt="2021-09-18T15:33:13.168" v="127"/>
        <pc:sldMkLst>
          <pc:docMk/>
          <pc:sldMk cId="345203778" sldId="293"/>
        </pc:sldMkLst>
      </pc:sldChg>
      <pc:sldChg chg="addSp delSp modSp add mod ord modTransition">
        <pc:chgData name="Jeanne Elmuccio" userId="5323f0d9734d1895" providerId="LiveId" clId="{E27B025F-1FDF-40B9-9EB8-8807D277B948}" dt="2021-09-18T15:54:14.078" v="155"/>
        <pc:sldMkLst>
          <pc:docMk/>
          <pc:sldMk cId="3066621277" sldId="294"/>
        </pc:sldMkLst>
        <pc:spChg chg="del">
          <ac:chgData name="Jeanne Elmuccio" userId="5323f0d9734d1895" providerId="LiveId" clId="{E27B025F-1FDF-40B9-9EB8-8807D277B948}" dt="2021-09-18T15:31:53.545" v="120" actId="478"/>
          <ac:spMkLst>
            <pc:docMk/>
            <pc:sldMk cId="3066621277" sldId="294"/>
            <ac:spMk id="2" creationId="{6D14A606-922A-4358-9C38-84E975B1F535}"/>
          </ac:spMkLst>
        </pc:spChg>
        <pc:picChg chg="add mod">
          <ac:chgData name="Jeanne Elmuccio" userId="5323f0d9734d1895" providerId="LiveId" clId="{E27B025F-1FDF-40B9-9EB8-8807D277B948}" dt="2021-09-18T15:54:14.078" v="155"/>
          <ac:picMkLst>
            <pc:docMk/>
            <pc:sldMk cId="3066621277" sldId="294"/>
            <ac:picMk id="5" creationId="{E47001F4-CDB5-42D3-B49B-EB00683184F9}"/>
          </ac:picMkLst>
        </pc:picChg>
      </pc:sldChg>
      <pc:sldChg chg="add del">
        <pc:chgData name="Jeanne Elmuccio" userId="5323f0d9734d1895" providerId="LiveId" clId="{E27B025F-1FDF-40B9-9EB8-8807D277B948}" dt="2021-09-18T15:24:38.262" v="116" actId="2890"/>
        <pc:sldMkLst>
          <pc:docMk/>
          <pc:sldMk cId="3572114865" sldId="294"/>
        </pc:sldMkLst>
      </pc:sldChg>
      <pc:sldChg chg="addSp delSp modSp add mod">
        <pc:chgData name="Jeanne Elmuccio" userId="5323f0d9734d1895" providerId="LiveId" clId="{E27B025F-1FDF-40B9-9EB8-8807D277B948}" dt="2021-09-18T15:53:55.594" v="154"/>
        <pc:sldMkLst>
          <pc:docMk/>
          <pc:sldMk cId="3042423605" sldId="295"/>
        </pc:sldMkLst>
        <pc:spChg chg="del">
          <ac:chgData name="Jeanne Elmuccio" userId="5323f0d9734d1895" providerId="LiveId" clId="{E27B025F-1FDF-40B9-9EB8-8807D277B948}" dt="2021-09-18T15:51:10.500" v="131" actId="478"/>
          <ac:spMkLst>
            <pc:docMk/>
            <pc:sldMk cId="3042423605" sldId="295"/>
            <ac:spMk id="5" creationId="{3EEEC093-912E-4199-B864-F43F0B7F72B3}"/>
          </ac:spMkLst>
        </pc:spChg>
        <pc:picChg chg="add mod">
          <ac:chgData name="Jeanne Elmuccio" userId="5323f0d9734d1895" providerId="LiveId" clId="{E27B025F-1FDF-40B9-9EB8-8807D277B948}" dt="2021-09-18T15:53:55.594" v="154"/>
          <ac:picMkLst>
            <pc:docMk/>
            <pc:sldMk cId="3042423605" sldId="295"/>
            <ac:picMk id="6" creationId="{D3663913-CC7E-4552-81F1-166F6FBF8E68}"/>
          </ac:picMkLst>
        </pc:picChg>
      </pc:sldChg>
      <pc:sldChg chg="addSp delSp modSp add mod">
        <pc:chgData name="Jeanne Elmuccio" userId="5323f0d9734d1895" providerId="LiveId" clId="{E27B025F-1FDF-40B9-9EB8-8807D277B948}" dt="2021-09-18T15:53:46.789" v="153"/>
        <pc:sldMkLst>
          <pc:docMk/>
          <pc:sldMk cId="3142277662" sldId="296"/>
        </pc:sldMkLst>
        <pc:spChg chg="del">
          <ac:chgData name="Jeanne Elmuccio" userId="5323f0d9734d1895" providerId="LiveId" clId="{E27B025F-1FDF-40B9-9EB8-8807D277B948}" dt="2021-09-18T15:52:30.506" v="138" actId="478"/>
          <ac:spMkLst>
            <pc:docMk/>
            <pc:sldMk cId="3142277662" sldId="296"/>
            <ac:spMk id="5" creationId="{EEAB2AB7-46E2-407B-97DA-5529526965BA}"/>
          </ac:spMkLst>
        </pc:spChg>
        <pc:picChg chg="mod">
          <ac:chgData name="Jeanne Elmuccio" userId="5323f0d9734d1895" providerId="LiveId" clId="{E27B025F-1FDF-40B9-9EB8-8807D277B948}" dt="2021-09-18T15:52:38.388" v="143" actId="1076"/>
          <ac:picMkLst>
            <pc:docMk/>
            <pc:sldMk cId="3142277662" sldId="296"/>
            <ac:picMk id="4" creationId="{BD52F4E2-DFAA-451C-9461-7F173128DE35}"/>
          </ac:picMkLst>
        </pc:picChg>
        <pc:picChg chg="add mod">
          <ac:chgData name="Jeanne Elmuccio" userId="5323f0d9734d1895" providerId="LiveId" clId="{E27B025F-1FDF-40B9-9EB8-8807D277B948}" dt="2021-09-18T15:53:46.789" v="153"/>
          <ac:picMkLst>
            <pc:docMk/>
            <pc:sldMk cId="3142277662" sldId="296"/>
            <ac:picMk id="6" creationId="{F5C49156-9619-432B-B469-C4D2AD025385}"/>
          </ac:picMkLst>
        </pc:picChg>
      </pc:sldChg>
      <pc:sldChg chg="add">
        <pc:chgData name="Jeanne Elmuccio" userId="5323f0d9734d1895" providerId="LiveId" clId="{E27B025F-1FDF-40B9-9EB8-8807D277B948}" dt="2021-09-18T15:53:02.585" v="145" actId="2890"/>
        <pc:sldMkLst>
          <pc:docMk/>
          <pc:sldMk cId="1491077226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F7935-37C4-4DEC-9BB7-5F4BDE26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4CA701-1BA7-431D-B724-6E572BB89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172B5A-52FB-45F0-A62B-0D953E99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072-B10D-4331-ADE9-E16D333E601F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F7428-5C76-44B1-89DE-106E751E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57F7F5-7069-458E-A4A3-2493A289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B7D1-E003-40AA-B771-F8CF39B8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5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B471E-396B-4A7A-8749-E1CBE863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B19A46-E53F-4B6F-B798-A39A1AD90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3DAEEE-A3D8-434C-8B60-6E139201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072-B10D-4331-ADE9-E16D333E601F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53128-D71C-4FE9-A2C4-54C822B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211BA8-BB9A-4C9B-93E9-86F95116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B7D1-E003-40AA-B771-F8CF39B8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8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F353EDC-1CC7-4A40-A3CE-AC329C47E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42DB60-4DF6-4B7A-A522-A04D469F3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FEF883-3A13-42AA-8753-39E9C1DE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072-B10D-4331-ADE9-E16D333E601F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FAC74F-9AC1-4496-A190-ECA71F4A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FFBA40-0878-41AA-B443-4A4F63EE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B7D1-E003-40AA-B771-F8CF39B8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85D4D-14B4-4E13-BC29-36F2766B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46E0A8-AC85-44E6-973A-26C2DA403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322CFC-95CA-4B5B-B54E-A121FE82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072-B10D-4331-ADE9-E16D333E601F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448351-4C11-493E-8E34-E2EFAE95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73D1EE-B7BA-4078-B8B4-BFA2B4CD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B7D1-E003-40AA-B771-F8CF39B8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08006-C566-47C5-AAC4-8A77ECA4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B01835-0D7B-49EF-9B71-487ED322A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62B5D0-643F-411C-B84F-AC2D0A7C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072-B10D-4331-ADE9-E16D333E601F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A58149-1356-49EC-AD8C-55F4AB76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6A09E2-3569-4883-8076-B06B30BE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B7D1-E003-40AA-B771-F8CF39B8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4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D3825-D746-4C43-B2B6-3D5B086E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D32A5A-911F-43F1-B9BD-D53B77817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B3CF8C-36D8-41E1-97E8-C0B6EA591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87E9FA-11CB-4A58-9EFE-04883EBB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072-B10D-4331-ADE9-E16D333E601F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522410-94CF-4F79-B20D-9E6FDACF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E086E3-4928-45CD-892E-8A2B54A1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B7D1-E003-40AA-B771-F8CF39B8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6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A14D7-DC97-4934-AC5C-483E6AE7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59BC7C-AD1D-43EC-8D67-C00E5E2CC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BE7F93-39D7-48E1-AE3C-64D96D8C0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2F803F9-1EDD-4E1F-9689-C67213701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754B73-057F-4BDE-824F-52CE8DB95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ECB420-49DA-43DF-85F5-D604C046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072-B10D-4331-ADE9-E16D333E601F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4D44E91-348D-4D5A-9042-0F31764D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9C362C5-B56C-428C-B2DC-BDC5AE18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B7D1-E003-40AA-B771-F8CF39B8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2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4E791C-0987-457F-B791-293696EB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903536-0F9D-4DAF-8E9A-DEF7982E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072-B10D-4331-ADE9-E16D333E601F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0425FB-C3CF-4037-A6A8-CD8893EE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7ADF73-B1F6-4A34-B35E-1BAC02D0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B7D1-E003-40AA-B771-F8CF39B8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CD389B-B6BB-4197-8E2F-7498FBE3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072-B10D-4331-ADE9-E16D333E601F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BE46FC-A422-478F-A08C-87591FD1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47BF65-A10D-4E62-8129-B3B08D65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B7D1-E003-40AA-B771-F8CF39B8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1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DC50A5-2B40-403D-9B81-B6702231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5FB71F-378E-40CB-AD23-5F68594D7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D9263-95B5-431D-B35D-DEB66223B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CCE64E-15E6-4610-900F-4D47107D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072-B10D-4331-ADE9-E16D333E601F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845822-C1CC-4D5E-9F76-A12E8D33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39D4EB-3240-47B4-82A8-BE3DBC70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B7D1-E003-40AA-B771-F8CF39B8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59EEE3-2B00-4482-A6E3-AC3A3E03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BC6D86D-1F14-4EC9-9DF7-D70BF4B6E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CB99CF-3956-4C5B-8FE7-26A2764F8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C54ECF-7FE8-4929-AA30-8C17A11C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072-B10D-4331-ADE9-E16D333E601F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31C094-DD8D-49F7-A94B-60A69A80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8D90B5-DF2F-4A8C-8FE5-B260134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B7D1-E003-40AA-B771-F8CF39B8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9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BBFB45-6351-4D8F-92F2-BB50444E1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283F84-7974-40BB-8972-D33DD725B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ECAB11-AF0C-438F-B800-937AFA9BD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5072-B10D-4331-ADE9-E16D333E601F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1F3FA8-249B-4B5D-8CDA-7C69B10FE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1F808C-2F70-4447-9B84-FE2D4B71F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B7D1-E003-40AA-B771-F8CF39B8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5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eolianje.wixsite.com/website" TargetMode="External"/><Relationship Id="rId5" Type="http://schemas.openxmlformats.org/officeDocument/2006/relationships/hyperlink" Target="mailto:musicpoodle945@verizon.net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oniasteffan9@gmail.com" TargetMode="External"/><Relationship Id="rId5" Type="http://schemas.openxmlformats.org/officeDocument/2006/relationships/hyperlink" Target="mailto:beckstersings@aol.com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clef-sound-15986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7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94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213424-6DC2-45EA-84C1-A53B0BD13CAA}"/>
              </a:ext>
            </a:extLst>
          </p:cNvPr>
          <p:cNvSpPr txBox="1"/>
          <p:nvPr/>
        </p:nvSpPr>
        <p:spPr>
          <a:xfrm>
            <a:off x="1127439" y="2279919"/>
            <a:ext cx="993710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Beginner Level:</a:t>
            </a:r>
          </a:p>
          <a:p>
            <a:endParaRPr lang="en-US" sz="2000" dirty="0"/>
          </a:p>
          <a:p>
            <a:r>
              <a:rPr lang="en-US" sz="2000" dirty="0"/>
              <a:t>If you have some background in arranging, you may choose to </a:t>
            </a:r>
            <a:r>
              <a:rPr lang="en-US" sz="2000" b="1" dirty="0"/>
              <a:t>“Challenge” </a:t>
            </a:r>
            <a:r>
              <a:rPr lang="en-US" sz="2000" dirty="0"/>
              <a:t>the Beginning Level Modules.</a:t>
            </a:r>
          </a:p>
          <a:p>
            <a:endParaRPr lang="en-US" sz="2000" dirty="0"/>
          </a:p>
          <a:p>
            <a:r>
              <a:rPr lang="en-US" sz="2000" dirty="0"/>
              <a:t>This involves taking the tests for </a:t>
            </a:r>
            <a:r>
              <a:rPr lang="en-US" sz="2000" b="1" dirty="0"/>
              <a:t>Modules 2, 8, and 9</a:t>
            </a:r>
            <a:r>
              <a:rPr lang="en-US" sz="2000" dirty="0"/>
              <a:t>, passing each with at least </a:t>
            </a:r>
            <a:r>
              <a:rPr lang="en-US" sz="2000" b="1" dirty="0"/>
              <a:t>80%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Notify your Regional ACP Coordinator or Regional Education Coordinator if you wish to do so.</a:t>
            </a:r>
          </a:p>
          <a:p>
            <a:endParaRPr lang="en-US" sz="2000" dirty="0"/>
          </a:p>
          <a:p>
            <a:r>
              <a:rPr lang="en-US" sz="2000" dirty="0"/>
              <a:t>All modules provide a Sample Test to help you assess your understanding of the topic and prepare for the Final Test.</a:t>
            </a:r>
          </a:p>
          <a:p>
            <a:endParaRPr lang="en-US" sz="2000" dirty="0"/>
          </a:p>
          <a:p>
            <a:r>
              <a:rPr lang="en-CA" sz="2000" dirty="0"/>
              <a:t>Participants who successfully complete the Beginner level will receive a </a:t>
            </a:r>
            <a:r>
              <a:rPr lang="en-CA" sz="2000" b="1" dirty="0"/>
              <a:t>certificate</a:t>
            </a:r>
            <a:r>
              <a:rPr lang="en-CA" sz="2000" dirty="0"/>
              <a:t> from SAI.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132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3C9AD4-14FC-44C3-82EF-42113A374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99" y="2349377"/>
            <a:ext cx="6204240" cy="3924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C4EBBF-9DA0-4161-8C3A-2FBB62A1C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818" y="2258258"/>
            <a:ext cx="5212438" cy="43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0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EEC093-912E-4199-B864-F43F0B7F72B3}"/>
              </a:ext>
            </a:extLst>
          </p:cNvPr>
          <p:cNvSpPr txBox="1"/>
          <p:nvPr/>
        </p:nvSpPr>
        <p:spPr>
          <a:xfrm>
            <a:off x="1184988" y="2186613"/>
            <a:ext cx="1025434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/>
              <a:t>Intermediate Level</a:t>
            </a:r>
          </a:p>
          <a:p>
            <a:endParaRPr lang="en-US" sz="2000" b="1" dirty="0"/>
          </a:p>
          <a:p>
            <a:r>
              <a:rPr lang="en-CA" sz="2000" dirty="0"/>
              <a:t>Consists of a small collaborative group with CMA/MMA facilitators, using online meeting technology. </a:t>
            </a:r>
          </a:p>
          <a:p>
            <a:endParaRPr lang="en-CA" sz="2000" dirty="0"/>
          </a:p>
          <a:p>
            <a:r>
              <a:rPr lang="en-CA" sz="2000" dirty="0"/>
              <a:t>A practical module with arrangement analysis assignments and hands-on arranging. </a:t>
            </a:r>
          </a:p>
          <a:p>
            <a:endParaRPr lang="en-CA" sz="2000" dirty="0"/>
          </a:p>
          <a:p>
            <a:r>
              <a:rPr lang="en-CA" sz="2000" dirty="0"/>
              <a:t>Managed by the SAI ACP Committee</a:t>
            </a:r>
          </a:p>
          <a:p>
            <a:endParaRPr lang="en-CA" sz="2000" dirty="0"/>
          </a:p>
          <a:p>
            <a:r>
              <a:rPr lang="en-CA" sz="2000" dirty="0"/>
              <a:t>Completion of the beginner fundamentals is a prerequisite, but a “challenge” has been designed for those wishing to bypass the beginner level. </a:t>
            </a:r>
          </a:p>
          <a:p>
            <a:endParaRPr lang="en-CA" sz="2000" dirty="0"/>
          </a:p>
          <a:p>
            <a:r>
              <a:rPr lang="en-CA" sz="2000" dirty="0"/>
              <a:t>Participants who successfully complete the Intermediate level will earn the title of </a:t>
            </a:r>
            <a:r>
              <a:rPr lang="en-CA" sz="2000" b="1" dirty="0"/>
              <a:t>Approved Arranger</a:t>
            </a:r>
            <a:r>
              <a:rPr lang="en-C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790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D3663913-CC7E-4552-81F1-166F6FBF8E68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9565" y="2926162"/>
            <a:ext cx="5712849" cy="25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2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EEB362-1ABD-415F-B959-A6EE5F0F08B9}"/>
              </a:ext>
            </a:extLst>
          </p:cNvPr>
          <p:cNvSpPr txBox="1"/>
          <p:nvPr/>
        </p:nvSpPr>
        <p:spPr>
          <a:xfrm>
            <a:off x="1331546" y="2194325"/>
            <a:ext cx="95288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/>
              <a:t>Advanced Level</a:t>
            </a:r>
          </a:p>
          <a:p>
            <a:endParaRPr lang="en-US" sz="2000" b="1" dirty="0"/>
          </a:p>
          <a:p>
            <a:r>
              <a:rPr lang="en-CA" sz="2000" dirty="0"/>
              <a:t>A limited number of Scholarships to the Advanced Level are available from SAI to qualified individuals. </a:t>
            </a:r>
          </a:p>
          <a:p>
            <a:endParaRPr lang="en-CA" sz="2000" dirty="0"/>
          </a:p>
          <a:p>
            <a:r>
              <a:rPr lang="en-CA" sz="2000" dirty="0"/>
              <a:t>The application process requires the applicant to submit three arrangements completed solely by the applicant with no outside help.  These are evaluated by a committee of SAI CMA/MMAs based on specific criteria which assess the knowledge and abilities of the applicant.</a:t>
            </a:r>
          </a:p>
          <a:p>
            <a:endParaRPr lang="en-CA" sz="2000" dirty="0"/>
          </a:p>
          <a:p>
            <a:r>
              <a:rPr lang="en-CA" sz="2000" dirty="0"/>
              <a:t>One-on-one mentoring will be provided by a CMA or MMA. </a:t>
            </a:r>
          </a:p>
          <a:p>
            <a:endParaRPr lang="en-CA" sz="2000" dirty="0"/>
          </a:p>
          <a:p>
            <a:r>
              <a:rPr lang="en-CA" sz="2000" dirty="0"/>
              <a:t>Candidates will have the opportunity to apply for advancement to </a:t>
            </a:r>
            <a:r>
              <a:rPr lang="en-CA" sz="2000" b="1" dirty="0"/>
              <a:t>CMA status </a:t>
            </a:r>
            <a:r>
              <a:rPr lang="en-CA" sz="2000" dirty="0"/>
              <a:t>upon successful completion of their scholarship.</a:t>
            </a:r>
          </a:p>
        </p:txBody>
      </p:sp>
    </p:spTree>
    <p:extLst>
      <p:ext uri="{BB962C8B-B14F-4D97-AF65-F5344CB8AC3E}">
        <p14:creationId xmlns:p14="http://schemas.microsoft.com/office/powerpoint/2010/main" val="31775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5EDA44-A230-465D-BE45-C0D6DC34CE0C}"/>
              </a:ext>
            </a:extLst>
          </p:cNvPr>
          <p:cNvSpPr txBox="1"/>
          <p:nvPr/>
        </p:nvSpPr>
        <p:spPr>
          <a:xfrm>
            <a:off x="3047213" y="2349543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 Certification Program (</a:t>
            </a:r>
            <a:r>
              <a:rPr lang="en-C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C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CP)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00A28A-2376-4BD6-9834-D605DFA8F1BD}"/>
              </a:ext>
            </a:extLst>
          </p:cNvPr>
          <p:cNvSpPr txBox="1"/>
          <p:nvPr/>
        </p:nvSpPr>
        <p:spPr>
          <a:xfrm>
            <a:off x="1359538" y="3035694"/>
            <a:ext cx="9472904" cy="3370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educational </a:t>
            </a:r>
            <a:r>
              <a:rPr lang="en-US" b="0" i="0" u="none" strike="noStrike" baseline="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 </a:t>
            </a:r>
            <a:endParaRPr lang="en-US" b="0" i="0" u="none" strike="noStrike" baseline="0" dirty="0">
              <a:solidFill>
                <a:srgbClr val="2F2F2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 skills for SAI:</a:t>
            </a:r>
            <a:endParaRPr lang="en-US" b="0" i="0" u="none" strike="noStrike" baseline="0" dirty="0">
              <a:solidFill>
                <a:srgbClr val="1A1A1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directors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poten</a:t>
            </a:r>
            <a:r>
              <a:rPr lang="en-US" b="0" i="0" u="none" strike="noStrike" baseline="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tial director</a:t>
            </a:r>
            <a:r>
              <a:rPr lang="en-US" b="0" i="0" u="none" strike="noStrike" baseline="0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b="0" i="0" u="none" strike="noStrike" baseline="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musical leader</a:t>
            </a:r>
            <a:r>
              <a:rPr lang="en-US" b="0" i="0" u="none" strike="noStrike" baseline="0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b="0" i="0" u="none" strike="noStrike" baseline="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1A1A1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program </a:t>
            </a:r>
            <a:r>
              <a:rPr lang="en-US" b="0" i="0" u="none" strike="noStrike" baseline="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provides </a:t>
            </a:r>
            <a:r>
              <a:rPr lang="en-US" b="0" i="0" u="none" strike="noStrike" baseline="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opportunities to </a:t>
            </a:r>
            <a:r>
              <a:rPr lang="en-US" b="0" i="0" u="none" strike="noStrike" baseline="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validate </a:t>
            </a:r>
            <a:r>
              <a:rPr lang="en-US" b="0" i="0" u="none" strike="noStrike" baseline="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b="0" i="0" u="none" strike="noStrike" baseline="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skills and </a:t>
            </a:r>
            <a:r>
              <a:rPr lang="en-US" b="0" i="0" u="none" strike="noStrike" baseline="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knowledge </a:t>
            </a:r>
            <a:r>
              <a:rPr lang="en-US" b="0" i="0" u="none" strike="noStrike" baseline="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required </a:t>
            </a:r>
            <a:r>
              <a:rPr lang="en-US" b="0" i="0" u="none" strike="noStrike" baseline="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direct </a:t>
            </a:r>
            <a:r>
              <a:rPr lang="en-US" b="0" i="0" u="none" strike="noStrike" baseline="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Sweet </a:t>
            </a:r>
            <a:r>
              <a:rPr lang="en-US" b="0" i="0" u="none" strike="noStrike" baseline="0" dirty="0" err="1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Adelines</a:t>
            </a:r>
            <a:r>
              <a:rPr lang="en-US" b="0" i="0" u="none" strike="noStrike" baseline="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chorus.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6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F7278D-F781-4978-A394-81D8BCF86A3C}"/>
              </a:ext>
            </a:extLst>
          </p:cNvPr>
          <p:cNvSpPr txBox="1"/>
          <p:nvPr/>
        </p:nvSpPr>
        <p:spPr>
          <a:xfrm>
            <a:off x="867745" y="2558562"/>
            <a:ext cx="106462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DCP is a self-paced program.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1A1A1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is no specified time to complete the program.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1A1A1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beneficial to work with a chorus to get experience.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1A1A1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Sample tests are provided.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1A1A1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 for each skill area is available through your DC and/or DCPC.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1A1A1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Completing the DCP provides </a:t>
            </a:r>
            <a:r>
              <a:rPr lang="en-US" sz="1800" b="0" i="0" u="none" strike="noStrike" baseline="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credential to validate the </a:t>
            </a:r>
            <a:r>
              <a:rPr lang="en-US" sz="1800" b="0" i="0" u="none" strike="noStrike" baseline="0" dirty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sz="1800" b="0" i="0" u="none" strike="noStrike" baseline="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kill</a:t>
            </a:r>
            <a:r>
              <a:rPr lang="en-US" sz="1800" b="0" i="0" u="none" strike="noStrike" baseline="0" dirty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 </a:t>
            </a:r>
            <a:r>
              <a:rPr lang="en-US" sz="1800" b="0" i="0" u="none" strike="noStrike" baseline="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en-US" sz="1800" b="0" i="0" u="none" strike="noStrike" baseline="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tho</a:t>
            </a:r>
            <a:r>
              <a:rPr lang="en-US" sz="1800" b="0" i="0" u="none" strike="noStrike" baseline="0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</a:t>
            </a:r>
            <a:r>
              <a:rPr lang="en-US" sz="1800" b="0" i="0" u="none" strike="noStrike" baseline="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who meet </a:t>
            </a:r>
            <a:r>
              <a:rPr lang="en-US" sz="1800" b="0" i="0" u="none" strike="noStrike" baseline="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requirement</a:t>
            </a:r>
            <a:r>
              <a:rPr lang="en-US" sz="1800" b="0" i="0" u="none" strike="noStrike" baseline="0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Consists of 10 skill areas.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2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AB2AB7-46E2-407B-97DA-5529526965BA}"/>
              </a:ext>
            </a:extLst>
          </p:cNvPr>
          <p:cNvSpPr txBox="1"/>
          <p:nvPr/>
        </p:nvSpPr>
        <p:spPr>
          <a:xfrm>
            <a:off x="2208624" y="2067667"/>
            <a:ext cx="7774732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Skill Area 1 	Directing Skills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Skill Area 2 	Analytical Listening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Skill Area 3 	Organizational Knowledge </a:t>
            </a:r>
            <a:r>
              <a:rPr lang="en-US" sz="2000" b="0" i="0" u="none" strike="noStrike" baseline="0" dirty="0">
                <a:solidFill>
                  <a:srgbClr val="3131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r>
              <a:rPr lang="en-US" sz="2000" dirty="0"/>
              <a:t> Director Resources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Skill Area 4 	Teaching Skills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Skill Area 5 	Management Skills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Skill Area 6 	Judging Categories and Competition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Skill Area 7 	Vocal Production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Skill Area 8 	Communication Skills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Skill Area 9 	Music Theory (reciprocal with the ACP)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Skill Area 10	Rehearsal Planning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38536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-156034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F5C49156-9619-432B-B469-C4D2AD025385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6212" y="2638117"/>
            <a:ext cx="5539556" cy="311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7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DE3A935-0CED-4C52-A9DF-DE327C14D0F5}"/>
              </a:ext>
            </a:extLst>
          </p:cNvPr>
          <p:cNvGrpSpPr/>
          <p:nvPr/>
        </p:nvGrpSpPr>
        <p:grpSpPr>
          <a:xfrm>
            <a:off x="1607683" y="2186613"/>
            <a:ext cx="9543661" cy="4524315"/>
            <a:chOff x="609600" y="1066801"/>
            <a:chExt cx="9543661" cy="45243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725123B-76E3-4C28-960B-FC1494556C6B}"/>
                </a:ext>
              </a:extLst>
            </p:cNvPr>
            <p:cNvSpPr/>
            <p:nvPr/>
          </p:nvSpPr>
          <p:spPr>
            <a:xfrm>
              <a:off x="609600" y="1066801"/>
              <a:ext cx="8571722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Skill Areas</a:t>
              </a:r>
            </a:p>
            <a:p>
              <a:endParaRPr lang="en-US" sz="8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/>
              <a:r>
                <a:rPr lang="en-US" sz="2000" b="0" i="0" u="none" strike="noStrike" baseline="0" dirty="0">
                  <a:solidFill>
                    <a:srgbClr val="2F2F2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 10 skill areas do NOT need to be taken in sequence.</a:t>
              </a:r>
            </a:p>
            <a:p>
              <a:pPr algn="l"/>
              <a:endParaRPr lang="en-US" sz="200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/>
              <a:r>
                <a:rPr lang="en-US" sz="2000" b="0" i="0" u="none" strike="noStrike" baseline="0" dirty="0">
                  <a:solidFill>
                    <a:srgbClr val="2F2F2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 skill areas are </a:t>
              </a:r>
              <a:r>
                <a:rPr lang="en-US" sz="1800" b="0" i="0" u="none" strike="noStrike" baseline="0" dirty="0">
                  <a:solidFill>
                    <a:srgbClr val="31313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evaluated </a:t>
              </a:r>
              <a:r>
                <a:rPr lang="en-US" sz="18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 </a:t>
              </a:r>
              <a:r>
                <a:rPr lang="en-US" dirty="0">
                  <a:solidFill>
                    <a:srgbClr val="31313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sections: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8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mu</a:t>
              </a:r>
              <a:r>
                <a:rPr lang="en-US" sz="18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18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ic</a:t>
              </a:r>
              <a:r>
                <a:rPr lang="en-US" sz="18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al/</a:t>
              </a:r>
              <a:r>
                <a:rPr lang="en-US" sz="18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</a:t>
              </a:r>
              <a:r>
                <a:rPr lang="en-US" sz="18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ec</a:t>
              </a:r>
              <a:r>
                <a:rPr lang="en-US" sz="18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hnical </a:t>
              </a:r>
              <a:r>
                <a:rPr lang="en-US" sz="18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18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kill </a:t>
              </a:r>
              <a:r>
                <a:rPr lang="en-US" sz="1800" b="0" i="0" u="none" strike="noStrike" baseline="0" dirty="0">
                  <a:solidFill>
                    <a:srgbClr val="31313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area</a:t>
              </a:r>
              <a:r>
                <a:rPr lang="en-US" sz="1800" b="0" i="0" u="none" strike="noStrike" baseline="0" dirty="0">
                  <a:solidFill>
                    <a:srgbClr val="4F4F4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 </a:t>
              </a:r>
              <a:r>
                <a:rPr lang="en-US" sz="18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and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8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management/communication </a:t>
              </a:r>
              <a:r>
                <a:rPr lang="en-US" sz="18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sk</a:t>
              </a:r>
              <a:r>
                <a:rPr lang="en-US" sz="18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ill area</a:t>
              </a:r>
              <a:r>
                <a:rPr lang="en-US" sz="18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US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/>
              <a:r>
                <a:rPr lang="en-US" sz="18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  <a:r>
                <a:rPr lang="en-US" sz="18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oth type</a:t>
              </a:r>
              <a:r>
                <a:rPr lang="en-US" sz="18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 </a:t>
              </a:r>
              <a:r>
                <a:rPr lang="en-US" sz="18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of </a:t>
              </a:r>
              <a:r>
                <a:rPr lang="en-US" sz="18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18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kill</a:t>
              </a:r>
              <a:r>
                <a:rPr lang="en-US" sz="1800" b="0" i="0" u="none" strike="noStrike" baseline="0" dirty="0">
                  <a:solidFill>
                    <a:srgbClr val="4F4F4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 </a:t>
              </a:r>
              <a:r>
                <a:rPr lang="en-US" sz="1800" b="0" i="0" u="none" strike="noStrike" baseline="0" dirty="0">
                  <a:solidFill>
                    <a:srgbClr val="31313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are </a:t>
              </a:r>
              <a:r>
                <a:rPr lang="en-US" sz="18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needed to </a:t>
              </a:r>
              <a:r>
                <a:rPr lang="en-US" sz="1800" b="0" i="0" u="none" strike="noStrike" baseline="0" dirty="0">
                  <a:solidFill>
                    <a:srgbClr val="31313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 an </a:t>
              </a:r>
              <a:r>
                <a:rPr lang="en-US" sz="18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effec</a:t>
              </a:r>
              <a:r>
                <a:rPr lang="en-US" sz="18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tive director</a:t>
              </a:r>
              <a:r>
                <a:rPr lang="en-US" sz="18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  <a:p>
              <a:pPr algn="l"/>
              <a:endParaRPr lang="en-US" sz="1800" b="0" i="0" u="none" strike="noStrike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/>
              <a:r>
                <a:rPr lang="en-US" sz="1600" b="0" i="0" u="sng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Mu</a:t>
              </a:r>
              <a:r>
                <a:rPr lang="en-US" sz="1600" b="0" i="0" u="sng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sica</a:t>
              </a:r>
              <a:r>
                <a:rPr lang="en-US" sz="1600" b="0" i="0" u="sng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l/Technical Skill</a:t>
              </a:r>
              <a:r>
                <a:rPr lang="en-US" sz="1600" b="0" i="0" u="sng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</a:p>
            <a:p>
              <a:pPr algn="l"/>
              <a:endParaRPr lang="en-US" sz="800" b="0" i="0" u="none" strike="noStrike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/>
              <a:r>
                <a:rPr lang="en-US" sz="16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• </a:t>
              </a:r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Dir</a:t>
              </a:r>
              <a:r>
                <a:rPr lang="en-US" sz="14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ec</a:t>
              </a:r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ting</a:t>
              </a:r>
            </a:p>
            <a:p>
              <a:pPr algn="l"/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• Analytical Li</a:t>
              </a:r>
              <a:r>
                <a:rPr lang="en-US" sz="14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</a:t>
              </a:r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nin</a:t>
              </a:r>
              <a:r>
                <a:rPr lang="en-US" sz="14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</a:t>
              </a:r>
            </a:p>
            <a:p>
              <a:pPr algn="l"/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• Judging Cate</a:t>
              </a:r>
              <a:r>
                <a:rPr lang="en-US" sz="14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</a:t>
              </a:r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ori</a:t>
              </a:r>
              <a:r>
                <a:rPr lang="en-US" sz="14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es </a:t>
              </a:r>
              <a:r>
                <a:rPr lang="en-US" sz="1400" b="0" i="0" u="none" strike="noStrike" baseline="0" dirty="0">
                  <a:solidFill>
                    <a:srgbClr val="31313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&amp; Competition</a:t>
              </a:r>
            </a:p>
            <a:p>
              <a:pPr algn="l"/>
              <a:r>
                <a:rPr lang="en-US" sz="1400" b="0" i="0" u="none" strike="noStrike" baseline="0" dirty="0">
                  <a:solidFill>
                    <a:srgbClr val="08080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• </a:t>
              </a:r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Voc</a:t>
              </a:r>
              <a:r>
                <a:rPr lang="en-US" sz="14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 Production</a:t>
              </a:r>
            </a:p>
            <a:p>
              <a:pPr algn="l"/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• Mu</a:t>
              </a:r>
              <a:r>
                <a:rPr lang="en-US" sz="14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ic Theory</a:t>
              </a:r>
            </a:p>
            <a:p>
              <a:pPr algn="l"/>
              <a:r>
                <a:rPr lang="en-US" sz="1400" b="0" i="0" u="none" strike="noStrike" baseline="0" dirty="0">
                  <a:solidFill>
                    <a:srgbClr val="08080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• </a:t>
              </a:r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Rehearsal Planning </a:t>
              </a:r>
              <a:r>
                <a:rPr lang="en-US" sz="1400" b="0" i="0" u="none" strike="noStrike" baseline="0" dirty="0">
                  <a:solidFill>
                    <a:srgbClr val="31313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&amp; </a:t>
              </a:r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Implementation</a:t>
              </a:r>
              <a:endParaRPr lang="en-US" sz="1400" dirty="0">
                <a:solidFill>
                  <a:srgbClr val="2F2F2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BCA9BB9-BF81-4751-872C-1A82FC05FFA6}"/>
                </a:ext>
              </a:extLst>
            </p:cNvPr>
            <p:cNvSpPr txBox="1"/>
            <p:nvPr/>
          </p:nvSpPr>
          <p:spPr>
            <a:xfrm>
              <a:off x="4895461" y="3780399"/>
              <a:ext cx="52578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0" i="0" u="sng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Management/Communication Skill</a:t>
              </a:r>
              <a:r>
                <a:rPr lang="en-US" sz="1600" b="0" i="0" u="sng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</a:p>
            <a:p>
              <a:pPr algn="l"/>
              <a:endParaRPr lang="en-US" sz="800" b="0" i="0" u="none" strike="noStrike" baseline="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/>
              <a:r>
                <a:rPr lang="en-US" sz="16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• </a:t>
              </a:r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Or</a:t>
              </a:r>
              <a:r>
                <a:rPr lang="en-US" sz="14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</a:t>
              </a:r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anizational Knowledge </a:t>
              </a:r>
              <a:r>
                <a:rPr lang="en-US" sz="1400" b="0" i="0" u="none" strike="noStrike" baseline="0" dirty="0">
                  <a:solidFill>
                    <a:srgbClr val="31313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&amp; </a:t>
              </a:r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Director R</a:t>
              </a:r>
              <a:r>
                <a:rPr lang="en-US" sz="14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eso</a:t>
              </a:r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ur</a:t>
              </a:r>
              <a:r>
                <a:rPr lang="en-US" sz="1400" b="0" i="0" u="none" strike="noStrike" baseline="0" dirty="0">
                  <a:solidFill>
                    <a:srgbClr val="3F3F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ces</a:t>
              </a:r>
            </a:p>
            <a:p>
              <a:pPr algn="l"/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• Teaching</a:t>
              </a:r>
            </a:p>
            <a:p>
              <a:pPr algn="l"/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• Management</a:t>
              </a:r>
            </a:p>
            <a:p>
              <a:pPr algn="l"/>
              <a:r>
                <a:rPr lang="en-US" sz="1400" b="0" i="0" u="none" strike="noStrike" baseline="0" dirty="0">
                  <a:solidFill>
                    <a:srgbClr val="08080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• </a:t>
              </a:r>
              <a:r>
                <a:rPr lang="en-US" sz="1400" b="0" i="0" u="none" strike="noStrike" baseline="0" dirty="0">
                  <a:solidFill>
                    <a:srgbClr val="1F1F1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Communication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4677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3" b="2338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14A606-922A-4358-9C38-84E975B1F535}"/>
              </a:ext>
            </a:extLst>
          </p:cNvPr>
          <p:cNvSpPr txBox="1"/>
          <p:nvPr/>
        </p:nvSpPr>
        <p:spPr>
          <a:xfrm>
            <a:off x="2353293" y="3710613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ACP &amp; DCP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THE ARRANGER AND DIRECTOR CERTIFICATION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104272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7A95DDFB-4DF8-4A73-9F5F-5A9F415E0676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9959" y="2707865"/>
            <a:ext cx="6692081" cy="20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12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07716E-371A-4028-B34A-E9F7BDFE72E0}"/>
              </a:ext>
            </a:extLst>
          </p:cNvPr>
          <p:cNvSpPr txBox="1"/>
          <p:nvPr/>
        </p:nvSpPr>
        <p:spPr>
          <a:xfrm>
            <a:off x="4902394" y="3429000"/>
            <a:ext cx="2387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491077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A8FD98-7D1F-433F-B8D3-F276ED5341BE}"/>
              </a:ext>
            </a:extLst>
          </p:cNvPr>
          <p:cNvSpPr txBox="1"/>
          <p:nvPr/>
        </p:nvSpPr>
        <p:spPr>
          <a:xfrm>
            <a:off x="304790" y="2275988"/>
            <a:ext cx="6096000" cy="394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0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Jeanne Elmuccio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PMP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CRISC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musicpoodle945@verizon.net</a:t>
            </a: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(908) 477-7775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Graduate of the Brooklyn Conservatory of Music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Director of Music, Calvary Lutheran Church, Cranford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Sweet </a:t>
            </a:r>
            <a:r>
              <a:rPr lang="en-US" sz="2000" b="1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Adelines</a:t>
            </a:r>
            <a:r>
              <a:rPr lang="en-US" sz="20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Certified Director 		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  <a:tab pos="4114800" algn="l"/>
              </a:tabLst>
            </a:pP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ACP Task Force		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114800" algn="l"/>
              </a:tabLst>
            </a:pP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ACP Committee (Administrator)	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Approved Arranger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https://aeolianje.wixsite.com/website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487C1F-C20D-48F8-A48F-B17610DFE691}"/>
              </a:ext>
            </a:extLst>
          </p:cNvPr>
          <p:cNvSpPr txBox="1"/>
          <p:nvPr/>
        </p:nvSpPr>
        <p:spPr>
          <a:xfrm>
            <a:off x="7081934" y="2275988"/>
            <a:ext cx="4805275" cy="284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333333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Region 15</a:t>
            </a:r>
            <a:endParaRPr lang="en-US" b="1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Regional  Faculty</a:t>
            </a:r>
            <a:endParaRPr lang="en-US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Directors Coordinator	</a:t>
            </a:r>
            <a:r>
              <a:rPr lang="en-US" dirty="0">
                <a:effectLst/>
                <a:ea typeface="Verdana" panose="020B0604030504040204" pitchFamily="34" charset="0"/>
              </a:rPr>
              <a:t> </a:t>
            </a:r>
            <a:endParaRPr lang="en-US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Regional ACP Coordinator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DCP Coordinator                      	</a:t>
            </a:r>
            <a:endParaRPr lang="en-US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Director, Heart of NJ Chorus	</a:t>
            </a:r>
            <a:endParaRPr lang="en-US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Asst Director, Liberty Oak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Quartet and chorus coaching</a:t>
            </a:r>
            <a:r>
              <a:rPr lang="en-US" dirty="0">
                <a:solidFill>
                  <a:srgbClr val="333333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3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9331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46CF99-3F0E-425E-883C-31CAB1901EEA}"/>
              </a:ext>
            </a:extLst>
          </p:cNvPr>
          <p:cNvSpPr txBox="1"/>
          <p:nvPr/>
        </p:nvSpPr>
        <p:spPr>
          <a:xfrm>
            <a:off x="717301" y="2493067"/>
            <a:ext cx="41707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Becky Woodard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DCP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Certified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Assistant Director, Heart of NJ Chorus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Board President, Heart of NJ Chorus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Becky’s Bees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hlinkClick r:id="rId5"/>
              </a:rPr>
              <a:t>beckstersings@aol.com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538458-A8FB-4F5D-8671-2867FA90A55A}"/>
              </a:ext>
            </a:extLst>
          </p:cNvPr>
          <p:cNvSpPr txBox="1"/>
          <p:nvPr/>
        </p:nvSpPr>
        <p:spPr>
          <a:xfrm>
            <a:off x="5605365" y="2493067"/>
            <a:ext cx="6172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0662"/>
            <a:r>
              <a:rPr lang="en-US" b="1" dirty="0">
                <a:effectLst/>
              </a:rPr>
              <a:t>Sonny </a:t>
            </a:r>
            <a:r>
              <a:rPr lang="en-US" b="1" dirty="0" err="1">
                <a:effectLst/>
              </a:rPr>
              <a:t>Steffan</a:t>
            </a:r>
            <a:endParaRPr lang="en-US" b="1" dirty="0"/>
          </a:p>
          <a:p>
            <a:pPr indent="-220662"/>
            <a:endParaRPr lang="en-US" b="1" dirty="0">
              <a:effectLst/>
            </a:endParaRPr>
          </a:p>
          <a:p>
            <a:pPr marL="65088" indent="-285750">
              <a:buFont typeface="Arial" panose="020B0604020202020204" pitchFamily="34" charset="0"/>
              <a:buChar char="•"/>
            </a:pPr>
            <a:r>
              <a:rPr lang="en-US" dirty="0"/>
              <a:t>Approved Arranger</a:t>
            </a:r>
            <a:endParaRPr lang="en-US" dirty="0">
              <a:effectLst/>
            </a:endParaRPr>
          </a:p>
          <a:p>
            <a:pPr marL="65088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Administers the Region 15 Arrange-by-Email Program</a:t>
            </a:r>
          </a:p>
          <a:p>
            <a:pPr marL="65088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>
                <a:effectLst/>
              </a:rPr>
              <a:t>egion 15 ACP Coordinator</a:t>
            </a:r>
          </a:p>
          <a:p>
            <a:pPr marL="65088" indent="-285750">
              <a:buFont typeface="Arial" panose="020B0604020202020204" pitchFamily="34" charset="0"/>
              <a:buChar char="•"/>
            </a:pPr>
            <a:r>
              <a:rPr lang="en-US" dirty="0"/>
              <a:t>Retired chorus director </a:t>
            </a:r>
            <a:r>
              <a:rPr lang="en-US" dirty="0">
                <a:effectLst/>
              </a:rPr>
              <a:t>		</a:t>
            </a:r>
          </a:p>
          <a:p>
            <a:pPr indent="-220662"/>
            <a:endParaRPr lang="en-US" dirty="0"/>
          </a:p>
          <a:p>
            <a:pPr indent="-220662"/>
            <a:r>
              <a:rPr lang="en-US" dirty="0"/>
              <a:t>Email:  </a:t>
            </a:r>
            <a:r>
              <a:rPr lang="en-US" dirty="0">
                <a:hlinkClick r:id="rId6"/>
              </a:rPr>
              <a:t>soniasteffan9@gmail.com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3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3" b="2338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xmlns="" id="{E47001F4-CDB5-42D3-B49B-EB00683184F9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3901" y="3710613"/>
            <a:ext cx="4004198" cy="26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2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5EDA44-A230-465D-BE45-C0D6DC34CE0C}"/>
              </a:ext>
            </a:extLst>
          </p:cNvPr>
          <p:cNvSpPr txBox="1"/>
          <p:nvPr/>
        </p:nvSpPr>
        <p:spPr>
          <a:xfrm>
            <a:off x="3047213" y="2488554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Arranger Certification Program (ACP)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00A28A-2376-4BD6-9834-D605DFA8F1BD}"/>
              </a:ext>
            </a:extLst>
          </p:cNvPr>
          <p:cNvSpPr txBox="1"/>
          <p:nvPr/>
        </p:nvSpPr>
        <p:spPr>
          <a:xfrm>
            <a:off x="1705169" y="3313049"/>
            <a:ext cx="9472904" cy="2998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program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skills for SAI: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arrangers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quartet members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musical leaders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of how to analyze and arrange music in the barbershop style.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BD3326-666F-4411-95E0-690CC4362D3A}"/>
              </a:ext>
            </a:extLst>
          </p:cNvPr>
          <p:cNvSpPr txBox="1"/>
          <p:nvPr/>
        </p:nvSpPr>
        <p:spPr>
          <a:xfrm>
            <a:off x="1556647" y="2613392"/>
            <a:ext cx="93695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/>
              <a:t>The program is broken into </a:t>
            </a:r>
            <a:r>
              <a:rPr lang="en-CA" sz="2400" b="1" dirty="0"/>
              <a:t>three skill levels</a:t>
            </a:r>
            <a:r>
              <a:rPr lang="en-CA" sz="2400" dirty="0"/>
              <a:t>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Beginner, Intermediate and Advanced</a:t>
            </a:r>
          </a:p>
          <a:p>
            <a:pPr>
              <a:lnSpc>
                <a:spcPct val="150000"/>
              </a:lnSpc>
            </a:pPr>
            <a:r>
              <a:rPr lang="en-CA" sz="2400" dirty="0"/>
              <a:t>Beginner Level: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Self-study with testing based on the current SA Arranger’s Guide and supplemental materials to be provided by the program.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9 modules</a:t>
            </a:r>
          </a:p>
        </p:txBody>
      </p:sp>
    </p:spTree>
    <p:extLst>
      <p:ext uri="{BB962C8B-B14F-4D97-AF65-F5344CB8AC3E}">
        <p14:creationId xmlns:p14="http://schemas.microsoft.com/office/powerpoint/2010/main" val="79255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F968E5-C86E-4C87-A51A-138920B29CCA}"/>
              </a:ext>
            </a:extLst>
          </p:cNvPr>
          <p:cNvSpPr txBox="1"/>
          <p:nvPr/>
        </p:nvSpPr>
        <p:spPr>
          <a:xfrm>
            <a:off x="1214914" y="2260556"/>
            <a:ext cx="9762152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Module 1 	Music Theory for Arrangers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Module 2 	The Music Category – Defining the BBS Style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Module 3 	Voicings and Overtone Patterns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Module 4 	Harmonization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Module 5 	Starting to Arrange: Song Selection, Transposition, Manuscript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Module 6 	Voice Leading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Module 7 	Embellishments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Module 8 	Arrangement Analysis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Module 9 	The Business of Arranging (Copyright Law)</a:t>
            </a:r>
          </a:p>
        </p:txBody>
      </p:sp>
    </p:spTree>
    <p:extLst>
      <p:ext uri="{BB962C8B-B14F-4D97-AF65-F5344CB8AC3E}">
        <p14:creationId xmlns:p14="http://schemas.microsoft.com/office/powerpoint/2010/main" val="1491480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BD52F4E2-DFAA-451C-9461-7F173128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4" b="224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AA6AC7-DE6A-41FF-9AD3-39C5E59F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5" b="23381"/>
          <a:stretch/>
        </p:blipFill>
        <p:spPr bwMode="auto">
          <a:xfrm>
            <a:off x="0" y="0"/>
            <a:ext cx="12191980" cy="218661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2F426F-EE83-466D-9F69-AE47317369C6}"/>
              </a:ext>
            </a:extLst>
          </p:cNvPr>
          <p:cNvSpPr txBox="1"/>
          <p:nvPr/>
        </p:nvSpPr>
        <p:spPr>
          <a:xfrm>
            <a:off x="1485501" y="2624452"/>
            <a:ext cx="922097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Beginner Level:</a:t>
            </a:r>
          </a:p>
          <a:p>
            <a:endParaRPr lang="en-US" sz="2000" b="1" dirty="0"/>
          </a:p>
          <a:p>
            <a:r>
              <a:rPr lang="en-US" sz="2000" b="1" dirty="0"/>
              <a:t>Module 1</a:t>
            </a:r>
            <a:r>
              <a:rPr lang="en-US" sz="2000" dirty="0"/>
              <a:t> is reciprocal with the Music Theory Module in the DCP Program, so if you have passed that DCP Module with at least </a:t>
            </a:r>
            <a:r>
              <a:rPr lang="en-US" sz="2000" b="1" dirty="0"/>
              <a:t>80%</a:t>
            </a:r>
            <a:r>
              <a:rPr lang="en-US" sz="2000" dirty="0"/>
              <a:t>, you will receive credit for it in the ACP and will not need to retake the test.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Modules 1, 3, 4, 5, 6, 7</a:t>
            </a:r>
            <a:r>
              <a:rPr lang="en-US" sz="2000" dirty="0"/>
              <a:t>, and 8 must be taken in order and the test for each must be passed with at least </a:t>
            </a:r>
            <a:r>
              <a:rPr lang="en-US" sz="2000" b="1" dirty="0"/>
              <a:t>80%</a:t>
            </a:r>
            <a:r>
              <a:rPr lang="en-US" sz="2000" dirty="0"/>
              <a:t>, in order to take the next test. </a:t>
            </a:r>
          </a:p>
          <a:p>
            <a:endParaRPr lang="en-US" sz="2000" dirty="0"/>
          </a:p>
          <a:p>
            <a:r>
              <a:rPr lang="en-US" sz="2000" b="1" dirty="0"/>
              <a:t>Modules 2 (Music Category) and 9 (Copyright Law)</a:t>
            </a:r>
            <a:r>
              <a:rPr lang="en-US" sz="2000" dirty="0"/>
              <a:t>, which also must be passed with at least 80%, may be taken at any time.</a:t>
            </a:r>
          </a:p>
        </p:txBody>
      </p:sp>
    </p:spTree>
    <p:extLst>
      <p:ext uri="{BB962C8B-B14F-4D97-AF65-F5344CB8AC3E}">
        <p14:creationId xmlns:p14="http://schemas.microsoft.com/office/powerpoint/2010/main" val="398994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640</Words>
  <Application>Microsoft Office PowerPoint</Application>
  <PresentationFormat>Widescreen</PresentationFormat>
  <Paragraphs>158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 Elmuccio</dc:creator>
  <cp:lastModifiedBy>Tisch, Vicki</cp:lastModifiedBy>
  <cp:revision>3</cp:revision>
  <dcterms:created xsi:type="dcterms:W3CDTF">2021-09-17T13:51:00Z</dcterms:created>
  <dcterms:modified xsi:type="dcterms:W3CDTF">2021-11-20T23:34:26Z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