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260" r:id="rId3"/>
    <p:sldId id="269" r:id="rId4"/>
    <p:sldId id="264" r:id="rId5"/>
    <p:sldId id="263" r:id="rId6"/>
    <p:sldId id="266" r:id="rId7"/>
    <p:sldId id="259" r:id="rId8"/>
    <p:sldId id="256" r:id="rId9"/>
    <p:sldId id="257" r:id="rId10"/>
    <p:sldId id="265" r:id="rId11"/>
    <p:sldId id="268" r:id="rId12"/>
    <p:sldId id="267" r:id="rId13"/>
    <p:sldId id="261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57742" autoAdjust="0"/>
  </p:normalViewPr>
  <p:slideViewPr>
    <p:cSldViewPr snapToGrid="0">
      <p:cViewPr varScale="1">
        <p:scale>
          <a:sx n="68" d="100"/>
          <a:sy n="68" d="100"/>
        </p:scale>
        <p:origin x="2126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2064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3434C2-F4EC-4B19-9461-EAF333B8DC6F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933AE6-DBA6-4AA8-8E0B-D80FEA87D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247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AE6-DBA6-4AA8-8E0B-D80FEA87DDC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099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AE6-DBA6-4AA8-8E0B-D80FEA87DDC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97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AE6-DBA6-4AA8-8E0B-D80FEA87DDC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961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AE6-DBA6-4AA8-8E0B-D80FEA87DD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883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AE6-DBA6-4AA8-8E0B-D80FEA87DDC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206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</a:t>
            </a:r>
            <a:r>
              <a:rPr lang="en-US" baseline="0" dirty="0" smtClean="0"/>
              <a:t> better sound: </a:t>
            </a:r>
          </a:p>
          <a:p>
            <a:r>
              <a:rPr lang="en-US" baseline="0" dirty="0" smtClean="0"/>
              <a:t>	- Share computer sound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even better sound: </a:t>
            </a:r>
          </a:p>
          <a:p>
            <a:r>
              <a:rPr lang="en-US" baseline="0" dirty="0" smtClean="0"/>
              <a:t>	- Advanced – Music or Computer Sound Only </a:t>
            </a:r>
          </a:p>
          <a:p>
            <a:r>
              <a:rPr lang="en-US" baseline="0" dirty="0" smtClean="0"/>
              <a:t>	- Can play music without “sharing screen”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AE6-DBA6-4AA8-8E0B-D80FEA87DDC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14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Mark times on your </a:t>
            </a:r>
            <a:r>
              <a:rPr lang="en-US" dirty="0" smtClean="0"/>
              <a:t>music</a:t>
            </a:r>
            <a:r>
              <a:rPr lang="en-US" baseline="0" dirty="0" smtClean="0"/>
              <a:t> if using a recording when you rehearse.  That way, you can start and stop in specific places without having to hunt around for starting places.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AE6-DBA6-4AA8-8E0B-D80FEA87DDC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918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AE6-DBA6-4AA8-8E0B-D80FEA87DDC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14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96389-3158-4B3A-8842-1F7AB00C9949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065D2-E666-49A3-8B5D-C066B1329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187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96389-3158-4B3A-8842-1F7AB00C9949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065D2-E666-49A3-8B5D-C066B1329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83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96389-3158-4B3A-8842-1F7AB00C9949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065D2-E666-49A3-8B5D-C066B1329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70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96389-3158-4B3A-8842-1F7AB00C9949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065D2-E666-49A3-8B5D-C066B1329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78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96389-3158-4B3A-8842-1F7AB00C9949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065D2-E666-49A3-8B5D-C066B1329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283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96389-3158-4B3A-8842-1F7AB00C9949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065D2-E666-49A3-8B5D-C066B1329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011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96389-3158-4B3A-8842-1F7AB00C9949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065D2-E666-49A3-8B5D-C066B1329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123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96389-3158-4B3A-8842-1F7AB00C9949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065D2-E666-49A3-8B5D-C066B1329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247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96389-3158-4B3A-8842-1F7AB00C9949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065D2-E666-49A3-8B5D-C066B1329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564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96389-3158-4B3A-8842-1F7AB00C9949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065D2-E666-49A3-8B5D-C066B1329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609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96389-3158-4B3A-8842-1F7AB00C9949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065D2-E666-49A3-8B5D-C066B1329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67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96389-3158-4B3A-8842-1F7AB00C9949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065D2-E666-49A3-8B5D-C066B1329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985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88"/>
            <a:ext cx="12192000" cy="677062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0"/>
            <a:ext cx="5230761" cy="165181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SECTION LEADER TRAINING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85134" y="5329084"/>
            <a:ext cx="11759381" cy="1315064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Mary Rhea 					                                 			Region 15</a:t>
            </a: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International Faculty			                                               			 </a:t>
            </a:r>
            <a:r>
              <a:rPr lang="en-US" dirty="0" err="1" smtClean="0">
                <a:solidFill>
                  <a:schemeClr val="bg1"/>
                </a:solidFill>
              </a:rPr>
              <a:t>Vocalfest</a:t>
            </a:r>
            <a:endParaRPr lang="en-US" dirty="0" smtClean="0">
              <a:solidFill>
                <a:schemeClr val="bg1"/>
              </a:solidFill>
            </a:endParaRP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Certified Sound Judge			                                  		 	 September 2020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11613" y="2743761"/>
            <a:ext cx="49935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….IN THE WEIRDEST OF TIMES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70497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956" y="297656"/>
            <a:ext cx="3948289" cy="1325563"/>
          </a:xfrm>
        </p:spPr>
        <p:txBody>
          <a:bodyPr/>
          <a:lstStyle/>
          <a:p>
            <a:r>
              <a:rPr lang="en-US" dirty="0" smtClean="0"/>
              <a:t>Using recordings for rehearsal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516" y="2506662"/>
            <a:ext cx="4027311" cy="4351338"/>
          </a:xfrm>
        </p:spPr>
        <p:txBody>
          <a:bodyPr/>
          <a:lstStyle/>
          <a:p>
            <a:r>
              <a:rPr lang="en-US" dirty="0" smtClean="0"/>
              <a:t>Mark </a:t>
            </a:r>
            <a:r>
              <a:rPr lang="en-US" dirty="0" smtClean="0"/>
              <a:t>times </a:t>
            </a:r>
            <a:r>
              <a:rPr lang="en-US" dirty="0" smtClean="0"/>
              <a:t>on your music </a:t>
            </a:r>
            <a:r>
              <a:rPr lang="en-US" dirty="0" smtClean="0"/>
              <a:t>so you can start and stop in specific places</a:t>
            </a:r>
          </a:p>
          <a:p>
            <a:r>
              <a:rPr lang="en-US" dirty="0" smtClean="0"/>
              <a:t>Helps rehearsal run smoother</a:t>
            </a:r>
          </a:p>
          <a:p>
            <a:r>
              <a:rPr lang="en-US" dirty="0" smtClean="0"/>
              <a:t>Enables rehearsing sections of songs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593" t="18105" r="68726" b="11581"/>
          <a:stretch/>
        </p:blipFill>
        <p:spPr>
          <a:xfrm>
            <a:off x="4640827" y="206477"/>
            <a:ext cx="7374194" cy="66515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7875" y="13429"/>
            <a:ext cx="1645529" cy="5684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8294" y="5001322"/>
            <a:ext cx="1380058" cy="47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5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How Many Ways Can you Sing your Part?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556" y="1690688"/>
            <a:ext cx="6957392" cy="435133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Sing with full mix</a:t>
            </a:r>
          </a:p>
          <a:p>
            <a:r>
              <a:rPr lang="en-US" sz="3600" dirty="0" smtClean="0"/>
              <a:t>Sing with the other three part predominant</a:t>
            </a:r>
          </a:p>
          <a:p>
            <a:r>
              <a:rPr lang="en-US" sz="3600" dirty="0" smtClean="0"/>
              <a:t>Sing with section leader</a:t>
            </a:r>
          </a:p>
          <a:p>
            <a:r>
              <a:rPr lang="en-US" sz="3600" dirty="0" smtClean="0"/>
              <a:t>Each person sing alone with or without recording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326" t="-2210" r="19456" b="-1371"/>
          <a:stretch/>
        </p:blipFill>
        <p:spPr>
          <a:xfrm>
            <a:off x="7063408" y="1690688"/>
            <a:ext cx="5128592" cy="399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4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Musical Scavenger Hunt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0382" y="2226365"/>
            <a:ext cx="5973417" cy="3950598"/>
          </a:xfrm>
        </p:spPr>
        <p:txBody>
          <a:bodyPr/>
          <a:lstStyle/>
          <a:p>
            <a:r>
              <a:rPr lang="en-US" dirty="0" smtClean="0"/>
              <a:t>Learn about a song you’re singing</a:t>
            </a:r>
          </a:p>
          <a:p>
            <a:r>
              <a:rPr lang="en-US" dirty="0" smtClean="0"/>
              <a:t>Use the information in section rehearsals</a:t>
            </a:r>
          </a:p>
          <a:p>
            <a:pPr lvl="1"/>
            <a:r>
              <a:rPr lang="en-US" dirty="0" smtClean="0"/>
              <a:t>Vowel sounds</a:t>
            </a:r>
          </a:p>
          <a:p>
            <a:pPr lvl="1"/>
            <a:r>
              <a:rPr lang="en-US" dirty="0" smtClean="0"/>
              <a:t>Pronouns</a:t>
            </a:r>
          </a:p>
          <a:p>
            <a:pPr lvl="1"/>
            <a:r>
              <a:rPr lang="en-US" dirty="0" smtClean="0"/>
              <a:t>Musical relationships</a:t>
            </a:r>
          </a:p>
          <a:p>
            <a:r>
              <a:rPr lang="en-US" dirty="0" smtClean="0"/>
              <a:t>Teamwork</a:t>
            </a:r>
          </a:p>
          <a:p>
            <a:r>
              <a:rPr lang="en-US" dirty="0" smtClean="0"/>
              <a:t>History of the song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9811"/>
            <a:ext cx="4888189" cy="488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466" y="325796"/>
            <a:ext cx="10515600" cy="1325563"/>
          </a:xfrm>
        </p:spPr>
        <p:txBody>
          <a:bodyPr/>
          <a:lstStyle/>
          <a:p>
            <a:r>
              <a:rPr lang="en-US" b="1" dirty="0" smtClean="0"/>
              <a:t>            Music connects us 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" t="14138"/>
          <a:stretch/>
        </p:blipFill>
        <p:spPr>
          <a:xfrm>
            <a:off x="157316" y="1258528"/>
            <a:ext cx="11808542" cy="56406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9312" y="935412"/>
            <a:ext cx="810838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01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778400"/>
            <a:ext cx="4876800" cy="607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356" y="1692800"/>
            <a:ext cx="5923844" cy="1325563"/>
          </a:xfrm>
        </p:spPr>
        <p:txBody>
          <a:bodyPr/>
          <a:lstStyle/>
          <a:p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And brings us together!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96000" y="698061"/>
            <a:ext cx="9144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4501" t="9216" b="14869"/>
          <a:stretch/>
        </p:blipFill>
        <p:spPr>
          <a:xfrm>
            <a:off x="7551174" y="245807"/>
            <a:ext cx="4080080" cy="50832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340" y="470890"/>
            <a:ext cx="8187813" cy="1325563"/>
          </a:xfrm>
        </p:spPr>
        <p:txBody>
          <a:bodyPr/>
          <a:lstStyle/>
          <a:p>
            <a:pPr algn="ctr"/>
            <a:r>
              <a:rPr lang="en-US" b="1" dirty="0" smtClean="0"/>
              <a:t>Why do we continue to rehearse?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3562" y="1838172"/>
            <a:ext cx="6292646" cy="435133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Stay connected</a:t>
            </a:r>
          </a:p>
          <a:p>
            <a:r>
              <a:rPr lang="en-US" sz="3600" dirty="0" smtClean="0"/>
              <a:t>Something to look forward to – hope!</a:t>
            </a:r>
          </a:p>
          <a:p>
            <a:r>
              <a:rPr lang="en-US" sz="3600" dirty="0" smtClean="0"/>
              <a:t>Prepare for in person rehearsals</a:t>
            </a:r>
          </a:p>
          <a:p>
            <a:r>
              <a:rPr lang="en-US" sz="3600" dirty="0" smtClean="0"/>
              <a:t>Maintain sense of community</a:t>
            </a:r>
          </a:p>
        </p:txBody>
      </p:sp>
      <p:sp>
        <p:nvSpPr>
          <p:cNvPr id="6" name="Rectangle 5"/>
          <p:cNvSpPr/>
          <p:nvPr/>
        </p:nvSpPr>
        <p:spPr>
          <a:xfrm>
            <a:off x="4720078" y="3244334"/>
            <a:ext cx="2751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SECTION LEADER TRAINING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7256208" y="162370"/>
            <a:ext cx="810353" cy="6484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3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466" y="325796"/>
            <a:ext cx="10515600" cy="1325563"/>
          </a:xfrm>
        </p:spPr>
        <p:txBody>
          <a:bodyPr/>
          <a:lstStyle/>
          <a:p>
            <a:r>
              <a:rPr lang="en-US" b="1" dirty="0" smtClean="0"/>
              <a:t>            What CAN’T WE DO? </a:t>
            </a:r>
            <a:br>
              <a:rPr lang="en-US" b="1" dirty="0" smtClean="0"/>
            </a:b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" t="14138"/>
          <a:stretch/>
        </p:blipFill>
        <p:spPr>
          <a:xfrm>
            <a:off x="157316" y="1258528"/>
            <a:ext cx="11808542" cy="564068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6267" y="3700776"/>
            <a:ext cx="9829799" cy="2696343"/>
          </a:xfrm>
        </p:spPr>
        <p:txBody>
          <a:bodyPr>
            <a:normAutofit/>
          </a:bodyPr>
          <a:lstStyle/>
          <a:p>
            <a:r>
              <a:rPr lang="en-US" dirty="0" smtClean="0"/>
              <a:t>Hear the sound of singing together</a:t>
            </a:r>
          </a:p>
          <a:p>
            <a:r>
              <a:rPr lang="en-US" dirty="0" smtClean="0"/>
              <a:t>Replace what we do live</a:t>
            </a:r>
          </a:p>
          <a:p>
            <a:r>
              <a:rPr lang="en-US" dirty="0" smtClean="0"/>
              <a:t>Replicate what it feels like to sing together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9312" y="935412"/>
            <a:ext cx="810838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9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1813" t="-1" b="-2909"/>
          <a:stretch/>
        </p:blipFill>
        <p:spPr>
          <a:xfrm>
            <a:off x="0" y="3067049"/>
            <a:ext cx="6466111" cy="3790951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072148" y="3046352"/>
            <a:ext cx="4209553" cy="15650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620730" y="296299"/>
            <a:ext cx="10515600" cy="1325563"/>
          </a:xfrm>
        </p:spPr>
        <p:txBody>
          <a:bodyPr/>
          <a:lstStyle/>
          <a:p>
            <a:r>
              <a:rPr lang="en-US" b="1" dirty="0" smtClean="0"/>
              <a:t>What CAN we do? 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072148" y="1619126"/>
            <a:ext cx="4076818" cy="225204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Take some of the load from the director</a:t>
            </a:r>
          </a:p>
          <a:p>
            <a:r>
              <a:rPr lang="en-US" dirty="0" smtClean="0"/>
              <a:t>Learn music</a:t>
            </a:r>
          </a:p>
          <a:p>
            <a:pPr lvl="1"/>
            <a:r>
              <a:rPr lang="en-US" dirty="0"/>
              <a:t>n</a:t>
            </a:r>
            <a:r>
              <a:rPr lang="en-US" dirty="0" smtClean="0"/>
              <a:t>otes	</a:t>
            </a:r>
          </a:p>
          <a:p>
            <a:pPr lvl="1"/>
            <a:r>
              <a:rPr lang="en-US" dirty="0" err="1" smtClean="0"/>
              <a:t>interp</a:t>
            </a:r>
            <a:r>
              <a:rPr lang="en-US" dirty="0" smtClean="0"/>
              <a:t> plan</a:t>
            </a:r>
          </a:p>
          <a:p>
            <a:pPr lvl="1"/>
            <a:r>
              <a:rPr lang="en-US" dirty="0" smtClean="0"/>
              <a:t>vowel sounds</a:t>
            </a:r>
          </a:p>
          <a:p>
            <a:pPr lvl="1"/>
            <a:r>
              <a:rPr lang="en-US" dirty="0"/>
              <a:t>b</a:t>
            </a:r>
            <a:r>
              <a:rPr lang="en-US" dirty="0" smtClean="0"/>
              <a:t>reath marks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6784621" y="1619126"/>
            <a:ext cx="5181600" cy="462630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Learn vocal techniques</a:t>
            </a:r>
          </a:p>
          <a:p>
            <a:pPr lvl="1"/>
            <a:r>
              <a:rPr lang="en-US" dirty="0" smtClean="0"/>
              <a:t>PVIs</a:t>
            </a:r>
          </a:p>
          <a:p>
            <a:pPr lvl="1"/>
            <a:r>
              <a:rPr lang="en-US" dirty="0" smtClean="0"/>
              <a:t>Great warmups</a:t>
            </a:r>
          </a:p>
          <a:p>
            <a:r>
              <a:rPr lang="en-US" dirty="0" smtClean="0"/>
              <a:t>Encourage vocal development</a:t>
            </a:r>
          </a:p>
          <a:p>
            <a:r>
              <a:rPr lang="en-US" dirty="0" smtClean="0"/>
              <a:t>Motivational moments</a:t>
            </a:r>
          </a:p>
          <a:p>
            <a:r>
              <a:rPr lang="en-US" dirty="0" smtClean="0"/>
              <a:t>Planning/goal setting</a:t>
            </a:r>
          </a:p>
          <a:p>
            <a:r>
              <a:rPr lang="en-US" dirty="0" smtClean="0"/>
              <a:t>Music theory </a:t>
            </a:r>
          </a:p>
          <a:p>
            <a:r>
              <a:rPr lang="en-US" dirty="0" smtClean="0"/>
              <a:t>Visual skills</a:t>
            </a:r>
          </a:p>
          <a:p>
            <a:pPr lvl="1"/>
            <a:r>
              <a:rPr lang="en-US" dirty="0" smtClean="0"/>
              <a:t>Learn </a:t>
            </a:r>
            <a:r>
              <a:rPr lang="en-US" dirty="0" err="1" smtClean="0"/>
              <a:t>choreo</a:t>
            </a:r>
            <a:endParaRPr lang="en-US" dirty="0" smtClean="0"/>
          </a:p>
          <a:p>
            <a:pPr lvl="1"/>
            <a:r>
              <a:rPr lang="en-US" dirty="0" smtClean="0"/>
              <a:t>Explore facial expressions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472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474" y="0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/>
              <a:t>Eat your </a:t>
            </a:r>
            <a:r>
              <a:rPr lang="en-US" b="1" dirty="0" smtClean="0"/>
              <a:t>vegetables – Vocalize daily!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0453" y="1325563"/>
            <a:ext cx="7908235" cy="4351338"/>
          </a:xfrm>
        </p:spPr>
        <p:txBody>
          <a:bodyPr/>
          <a:lstStyle/>
          <a:p>
            <a:r>
              <a:rPr lang="en-US" sz="3200" dirty="0" smtClean="0"/>
              <a:t>They’re good for you</a:t>
            </a:r>
          </a:p>
          <a:p>
            <a:r>
              <a:rPr lang="en-US" sz="3200" dirty="0" smtClean="0"/>
              <a:t>Commit to daily vocal work</a:t>
            </a:r>
          </a:p>
          <a:p>
            <a:r>
              <a:rPr lang="en-US" sz="3200" dirty="0" smtClean="0"/>
              <a:t>Encourage singers to sing! </a:t>
            </a:r>
          </a:p>
          <a:p>
            <a:r>
              <a:rPr lang="en-US" sz="3200" dirty="0" smtClean="0"/>
              <a:t>Doesn’t have to be complex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3624054"/>
            <a:ext cx="12095922" cy="304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6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            Specifics of running a rehearsal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0377" y="1908379"/>
            <a:ext cx="10331245" cy="4486275"/>
          </a:xfrm>
        </p:spPr>
        <p:txBody>
          <a:bodyPr/>
          <a:lstStyle/>
          <a:p>
            <a:r>
              <a:rPr lang="en-US" sz="3600" dirty="0" smtClean="0"/>
              <a:t>Zoom platform</a:t>
            </a:r>
          </a:p>
          <a:p>
            <a:r>
              <a:rPr lang="en-US" sz="3600" dirty="0" smtClean="0"/>
              <a:t>Know how to use it</a:t>
            </a:r>
          </a:p>
          <a:p>
            <a:r>
              <a:rPr lang="en-US" sz="3600" dirty="0" smtClean="0"/>
              <a:t>Easier to use a laptop</a:t>
            </a:r>
          </a:p>
          <a:p>
            <a:r>
              <a:rPr lang="en-US" sz="3600" dirty="0" smtClean="0"/>
              <a:t>Breakout rooms</a:t>
            </a:r>
          </a:p>
          <a:p>
            <a:r>
              <a:rPr lang="en-US" sz="3600" dirty="0" smtClean="0"/>
              <a:t>Share screen</a:t>
            </a:r>
          </a:p>
          <a:p>
            <a:r>
              <a:rPr lang="en-US" sz="3600" dirty="0" smtClean="0"/>
              <a:t>Share sound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922" t="9040" r="3899" b="1191"/>
          <a:stretch/>
        </p:blipFill>
        <p:spPr>
          <a:xfrm>
            <a:off x="5442076" y="2126072"/>
            <a:ext cx="5911723" cy="405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9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2581" t="1899" r="-222" b="3874"/>
          <a:stretch/>
        </p:blipFill>
        <p:spPr>
          <a:xfrm>
            <a:off x="-887410" y="-2186381"/>
            <a:ext cx="15554374" cy="86523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1" y="5856406"/>
            <a:ext cx="2031168" cy="70167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3122" y="5856981"/>
            <a:ext cx="2030144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9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9061" t="12344" r="59216" b="17538"/>
          <a:stretch/>
        </p:blipFill>
        <p:spPr>
          <a:xfrm>
            <a:off x="0" y="27435"/>
            <a:ext cx="12192000" cy="64282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-119269" y="5820355"/>
            <a:ext cx="2289975" cy="75537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7340" y="5797195"/>
            <a:ext cx="3395206" cy="8108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3760" y="154389"/>
            <a:ext cx="2347163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240" t="12546" r="59410" b="17305"/>
          <a:stretch/>
        </p:blipFill>
        <p:spPr>
          <a:xfrm>
            <a:off x="79513" y="0"/>
            <a:ext cx="12112487" cy="66870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231" y="485030"/>
            <a:ext cx="3943847" cy="27450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276" y="206783"/>
            <a:ext cx="2330581" cy="55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1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6752</TotalTime>
  <Words>291</Words>
  <Application>Microsoft Office PowerPoint</Application>
  <PresentationFormat>Widescreen</PresentationFormat>
  <Paragraphs>79</Paragraphs>
  <Slides>14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SECTION LEADER TRAINING</vt:lpstr>
      <vt:lpstr>Why do we continue to rehearse? </vt:lpstr>
      <vt:lpstr>            What CAN’T WE DO?  </vt:lpstr>
      <vt:lpstr>What CAN we do? </vt:lpstr>
      <vt:lpstr>Eat your vegetables – Vocalize daily!</vt:lpstr>
      <vt:lpstr>            Specifics of running a rehearsal</vt:lpstr>
      <vt:lpstr>PowerPoint Presentation</vt:lpstr>
      <vt:lpstr>PowerPoint Presentation</vt:lpstr>
      <vt:lpstr>PowerPoint Presentation</vt:lpstr>
      <vt:lpstr>Using recordings for rehearsal</vt:lpstr>
      <vt:lpstr>How Many Ways Can you Sing your Part? </vt:lpstr>
      <vt:lpstr>Musical Scavenger Hunt </vt:lpstr>
      <vt:lpstr>            Music connects us </vt:lpstr>
      <vt:lpstr>And brings us together!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19</cp:revision>
  <dcterms:created xsi:type="dcterms:W3CDTF">2020-09-07T17:04:52Z</dcterms:created>
  <dcterms:modified xsi:type="dcterms:W3CDTF">2020-11-01T17:59:10Z</dcterms:modified>
</cp:coreProperties>
</file>